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</p:sldMasterIdLst>
  <p:notesMasterIdLst>
    <p:notesMasterId r:id="rId19"/>
  </p:notesMasterIdLst>
  <p:sldIdLst>
    <p:sldId id="5950" r:id="rId2"/>
    <p:sldId id="5951" r:id="rId3"/>
    <p:sldId id="5952" r:id="rId4"/>
    <p:sldId id="5953" r:id="rId5"/>
    <p:sldId id="306" r:id="rId6"/>
    <p:sldId id="298" r:id="rId7"/>
    <p:sldId id="5954" r:id="rId8"/>
    <p:sldId id="305" r:id="rId9"/>
    <p:sldId id="304" r:id="rId10"/>
    <p:sldId id="311" r:id="rId11"/>
    <p:sldId id="308" r:id="rId12"/>
    <p:sldId id="5955" r:id="rId13"/>
    <p:sldId id="297" r:id="rId14"/>
    <p:sldId id="295" r:id="rId15"/>
    <p:sldId id="296" r:id="rId16"/>
    <p:sldId id="310" r:id="rId17"/>
    <p:sldId id="29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50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2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26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18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0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5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6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14E537A-6C67-4ED6-ABD7-60D747CC7D80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B66464-FA64-40E7-AE56-9113ADB7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4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  <p:sldLayoutId id="2147485231" r:id="rId12"/>
    <p:sldLayoutId id="2147485232" r:id="rId13"/>
    <p:sldLayoutId id="2147485233" r:id="rId14"/>
    <p:sldLayoutId id="2147485234" r:id="rId15"/>
    <p:sldLayoutId id="2147485235" r:id="rId16"/>
    <p:sldLayoutId id="21474852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176B0D-0B01-0FD4-D991-401AFD5D59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956612" y="1649217"/>
            <a:ext cx="505453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“How MUCH Faith Does </a:t>
            </a:r>
          </a:p>
          <a:p>
            <a:r>
              <a:rPr lang="en-US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it Take?”</a:t>
            </a:r>
            <a:br>
              <a:rPr lang="en-US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alt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zh-CN" altLang="en-US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”需要多少信心</a:t>
            </a:r>
            <a:r>
              <a:rPr lang="en-US" altLang="zh-CN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</a:t>
            </a:r>
            <a:endParaRPr lang="en-US" altLang="en-US" sz="53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392C72-FA40-05A2-8516-561C323EA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3" y="0"/>
            <a:ext cx="6712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716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74E7FD5-0FFC-ADD8-88C2-FE34A780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05" y="740576"/>
            <a:ext cx="392677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HE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hears you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you pray;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他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聆聽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你的禱告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1EE7603-5330-CF44-A958-D26AF372E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04" y="4227975"/>
            <a:ext cx="431119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永遠如此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erson looking at the ocean&#10;&#10;Description automatically generated">
            <a:extLst>
              <a:ext uri="{FF2B5EF4-FFF2-40B4-BE49-F238E27FC236}">
                <a16:creationId xmlns:a16="http://schemas.microsoft.com/office/drawing/2014/main" id="{8A0C9D6A-EA78-70F4-B52F-E97ABFD81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81" y="666750"/>
            <a:ext cx="7708900" cy="552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8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5D10309-BCCF-FECF-DC63-718DFD28E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280" y="636391"/>
            <a:ext cx="38619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prayers to be answered.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期待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你的禱告得蒙應允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25D27-4B59-84AC-0ED0-F90D60AF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73" y="5260030"/>
            <a:ext cx="1081924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pleases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HIM.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這使祂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喜悦</a:t>
            </a:r>
            <a:endParaRPr kumimoji="0" lang="en-US" altLang="zh-CN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马可福音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11:24</a:t>
            </a:r>
          </a:p>
        </p:txBody>
      </p:sp>
      <p:pic>
        <p:nvPicPr>
          <p:cNvPr id="8" name="Picture 7" descr="A silhouette of a person praying&#10;&#10;Description automatically generated">
            <a:extLst>
              <a:ext uri="{FF2B5EF4-FFF2-40B4-BE49-F238E27FC236}">
                <a16:creationId xmlns:a16="http://schemas.microsoft.com/office/drawing/2014/main" id="{F4633976-6EBA-2794-0026-85B2DF07B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" y="482007"/>
            <a:ext cx="6954830" cy="4638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75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DA9BAE-5755-C747-1330-3F7CF5774D03}"/>
              </a:ext>
            </a:extLst>
          </p:cNvPr>
          <p:cNvSpPr txBox="1">
            <a:spLocks noChangeArrowheads="1"/>
          </p:cNvSpPr>
          <p:nvPr/>
        </p:nvSpPr>
        <p:spPr>
          <a:xfrm>
            <a:off x="6305107" y="3631535"/>
            <a:ext cx="5652305" cy="24487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The only way to know if you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faith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BEFF9"/>
                </a:solidFill>
                <a:effectLst/>
                <a:uLnTx/>
                <a:uFillTx/>
                <a:latin typeface="Calisto MT" panose="02040603050505030304"/>
              </a:rPr>
              <a:t> </a:t>
            </a:r>
            <a:endParaRPr kumimoji="0" lang="en-US" altLang="zh-CN" sz="5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BEFF9"/>
              </a:solidFill>
              <a:effectLst/>
              <a:uLnTx/>
              <a:uFillTx/>
              <a:latin typeface="Calisto MT" panose="020406030505050303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判斷你是否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有信心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的唯一方法，</a:t>
            </a:r>
            <a:endParaRPr kumimoji="0" lang="en-US" altLang="en-US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1A619D5-C9EC-502B-D3DC-7021D17C7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107" y="777708"/>
            <a:ext cx="5750368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kumimoji="0" lang="en-US" alt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Obey </a:t>
            </a:r>
            <a:r>
              <a:rPr kumimoji="0" lang="zh-CN" altLang="en-US" sz="6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顺服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路加福音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5:1-8</a:t>
            </a:r>
          </a:p>
        </p:txBody>
      </p:sp>
      <p:pic>
        <p:nvPicPr>
          <p:cNvPr id="6" name="Picture 2" descr="13+ Thousand Peter Jesus Royalty-Free Images, Stock Photos &amp; Pictures |  Shutterstock">
            <a:extLst>
              <a:ext uri="{FF2B5EF4-FFF2-40B4-BE49-F238E27FC236}">
                <a16:creationId xmlns:a16="http://schemas.microsoft.com/office/drawing/2014/main" id="{3D9C5886-6ACE-BB49-0CB4-CAC419A21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1"/>
          <a:stretch/>
        </p:blipFill>
        <p:spPr bwMode="auto">
          <a:xfrm>
            <a:off x="739684" y="867674"/>
            <a:ext cx="5294175" cy="51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55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EB240B3-5DD1-5414-8EBF-24A49C157274}"/>
              </a:ext>
            </a:extLst>
          </p:cNvPr>
          <p:cNvSpPr txBox="1">
            <a:spLocks noChangeArrowheads="1"/>
          </p:cNvSpPr>
          <p:nvPr/>
        </p:nvSpPr>
        <p:spPr>
          <a:xfrm>
            <a:off x="7879138" y="2387110"/>
            <a:ext cx="3966188" cy="20837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is by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you are doing.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是看你在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做什麼</a:t>
            </a:r>
            <a:endParaRPr kumimoji="0" lang="en-US" altLang="en-US" sz="48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 descr="Bible Fun For Kids: 4.13. The Great Catch of Fish &amp; Breakfast With Jesus">
            <a:extLst>
              <a:ext uri="{FF2B5EF4-FFF2-40B4-BE49-F238E27FC236}">
                <a16:creationId xmlns:a16="http://schemas.microsoft.com/office/drawing/2014/main" id="{F00B2B20-E507-ED87-A538-EAA98C81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08" y="791191"/>
            <a:ext cx="7034156" cy="52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86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Boatload Miracle. In Luke 5: 1–11, where Jesus asks Peter… | by Ed  Elliott | Medium">
            <a:extLst>
              <a:ext uri="{FF2B5EF4-FFF2-40B4-BE49-F238E27FC236}">
                <a16:creationId xmlns:a16="http://schemas.microsoft.com/office/drawing/2014/main" id="{95C6B328-F85D-FE49-0350-9304C602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4" y="0"/>
            <a:ext cx="512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7AFE374-E321-5564-83C1-5767713C73B1}"/>
              </a:ext>
            </a:extLst>
          </p:cNvPr>
          <p:cNvSpPr txBox="1">
            <a:spLocks noChangeArrowheads="1"/>
          </p:cNvSpPr>
          <p:nvPr/>
        </p:nvSpPr>
        <p:spPr>
          <a:xfrm>
            <a:off x="6283842" y="457200"/>
            <a:ext cx="5299464" cy="24667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Faith is not a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信心不是一種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感覺</a:t>
            </a:r>
            <a:endParaRPr kumimoji="0" lang="en-US" altLang="en-US" sz="48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5724BD-D117-331B-648A-6368289BCF24}"/>
              </a:ext>
            </a:extLst>
          </p:cNvPr>
          <p:cNvSpPr txBox="1">
            <a:spLocks noChangeArrowheads="1"/>
          </p:cNvSpPr>
          <p:nvPr/>
        </p:nvSpPr>
        <p:spPr>
          <a:xfrm>
            <a:off x="6283842" y="3069394"/>
            <a:ext cx="5242334" cy="28341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belief that motivates you to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而是一种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種激發你採取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行動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的信念</a:t>
            </a:r>
            <a:endParaRPr kumimoji="0" lang="en-US" altLang="en-US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2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3+ Thousand Peter Jesus Royalty-Free Images, Stock Photos &amp; Pictures |  Shutterstock">
            <a:extLst>
              <a:ext uri="{FF2B5EF4-FFF2-40B4-BE49-F238E27FC236}">
                <a16:creationId xmlns:a16="http://schemas.microsoft.com/office/drawing/2014/main" id="{BBDD5F66-3EE0-3D2F-1E13-7866A98A7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629479" y="1020975"/>
            <a:ext cx="5016718" cy="48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DAC6048-9A65-2D7B-31B6-5DC288C44DA8}"/>
              </a:ext>
            </a:extLst>
          </p:cNvPr>
          <p:cNvSpPr txBox="1">
            <a:spLocks noChangeArrowheads="1"/>
          </p:cNvSpPr>
          <p:nvPr/>
        </p:nvSpPr>
        <p:spPr>
          <a:xfrm>
            <a:off x="6202326" y="2085633"/>
            <a:ext cx="4636392" cy="32197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“Faith without Works is Dead”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kumimoji="0" lang="zh-CN" altLang="en-US" sz="5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信心若没有行為就是死的</a:t>
            </a:r>
            <a:r>
              <a:rPr kumimoji="0" lang="en-US" altLang="zh-CN" sz="5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1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</a:t>
            </a:r>
            <a:r>
              <a:rPr kumimoji="0" lang="zh-CN" altLang="en-US" sz="51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BEFF9"/>
                </a:solidFill>
                <a:effectLst/>
                <a:uLnTx/>
                <a:uFillTx/>
                <a:latin typeface="Calisto MT" panose="02040603050505030304"/>
              </a:rPr>
              <a:t>雅各书 </a:t>
            </a:r>
            <a:r>
              <a:rPr kumimoji="0" lang="en-US" altLang="en-US" sz="51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2:17</a:t>
            </a:r>
            <a:endParaRPr kumimoji="0" lang="en-US" altLang="en-US" sz="51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7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DA9BAE-5755-C747-1330-3F7CF5774D03}"/>
              </a:ext>
            </a:extLst>
          </p:cNvPr>
          <p:cNvSpPr txBox="1">
            <a:spLocks noChangeArrowheads="1"/>
          </p:cNvSpPr>
          <p:nvPr/>
        </p:nvSpPr>
        <p:spPr>
          <a:xfrm>
            <a:off x="74617" y="1386638"/>
            <a:ext cx="5959475" cy="24487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who walk in victory have 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doubts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too.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BEFF9"/>
                </a:solidFill>
                <a:effectLst/>
                <a:uLnTx/>
                <a:uFillTx/>
                <a:latin typeface="Calisto MT" panose="02040603050505030304"/>
              </a:rPr>
              <a:t> </a:t>
            </a:r>
            <a:endParaRPr kumimoji="0" lang="en-US" altLang="zh-CN" sz="48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BEFF9"/>
              </a:solidFill>
              <a:effectLst/>
              <a:uLnTx/>
              <a:uFillTx/>
              <a:latin typeface="Calisto MT" panose="020406030505050303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活在得勝中的人也會有</a:t>
            </a:r>
            <a:r>
              <a:rPr kumimoji="0" lang="zh-TW" altLang="en-US" sz="4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疑惑</a:t>
            </a:r>
            <a:endParaRPr kumimoji="0" lang="en-US" altLang="en-US" sz="44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1A619D5-C9EC-502B-D3DC-7021D17C7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3685" y="187832"/>
            <a:ext cx="59594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kumimoji="0" lang="en-US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Stay </a:t>
            </a:r>
            <a:r>
              <a:rPr kumimoji="0" lang="zh-CN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堅守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馬太福音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15:21-28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3D61A8-4691-2542-8FBD-BE60A12F4EB2}"/>
              </a:ext>
            </a:extLst>
          </p:cNvPr>
          <p:cNvSpPr txBox="1">
            <a:spLocks noChangeArrowheads="1"/>
          </p:cNvSpPr>
          <p:nvPr/>
        </p:nvSpPr>
        <p:spPr>
          <a:xfrm>
            <a:off x="374999" y="5248733"/>
            <a:ext cx="5358709" cy="117333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just don’t let the doubts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他們只是不讓疑惑</a:t>
            </a:r>
            <a:r>
              <a:rPr kumimoji="0" lang="zh-TW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攔阻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他們</a:t>
            </a:r>
            <a:endParaRPr kumimoji="0" lang="en-US" altLang="en-US" sz="36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What does Matthew 20:21 mean? | Bible Art">
            <a:extLst>
              <a:ext uri="{FF2B5EF4-FFF2-40B4-BE49-F238E27FC236}">
                <a16:creationId xmlns:a16="http://schemas.microsoft.com/office/drawing/2014/main" id="{957086FB-AA72-F612-6941-47D2EFBE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76" y="352874"/>
            <a:ext cx="5482525" cy="54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3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86C92F-E7C3-1A0A-392F-AE9DF12F558E}"/>
              </a:ext>
            </a:extLst>
          </p:cNvPr>
          <p:cNvSpPr txBox="1"/>
          <p:nvPr/>
        </p:nvSpPr>
        <p:spPr>
          <a:xfrm>
            <a:off x="7449385" y="433755"/>
            <a:ext cx="46185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8. If I do not get the answer I want, I will say,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如果我没有得到想要的答案，我會说，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1524F-4400-6D94-955B-966DFC504347}"/>
              </a:ext>
            </a:extLst>
          </p:cNvPr>
          <p:cNvSpPr txBox="1"/>
          <p:nvPr/>
        </p:nvSpPr>
        <p:spPr>
          <a:xfrm>
            <a:off x="-351238" y="4510339"/>
            <a:ext cx="5113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trust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 GOD,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我</a:t>
            </a:r>
            <a:r>
              <a:rPr kumimoji="0" lang="zh-CN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信靠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神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F43A6-9BBE-389C-C26E-2C2CCEE7EBE0}"/>
              </a:ext>
            </a:extLst>
          </p:cNvPr>
          <p:cNvSpPr txBox="1"/>
          <p:nvPr/>
        </p:nvSpPr>
        <p:spPr>
          <a:xfrm>
            <a:off x="3994292" y="4589799"/>
            <a:ext cx="809137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and HE knows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what is best.”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祂知道</a:t>
            </a:r>
            <a:r>
              <a:rPr kumimoji="0" lang="zh-TW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什麼是最好的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7DC08E35-2EAE-5F28-7CAF-D0827893B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9062" cy="439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8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A21E62-2777-D25A-E1AA-E2FC85A8E9A5}"/>
              </a:ext>
            </a:extLst>
          </p:cNvPr>
          <p:cNvSpPr txBox="1">
            <a:spLocks noChangeArrowheads="1"/>
          </p:cNvSpPr>
          <p:nvPr/>
        </p:nvSpPr>
        <p:spPr>
          <a:xfrm>
            <a:off x="6680425" y="4624106"/>
            <a:ext cx="4991111" cy="14319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REMEMBER: </a:t>
            </a:r>
            <a:b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Faith 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BEFF9"/>
                </a:solidFill>
                <a:effectLst/>
                <a:uLnTx/>
                <a:uFillTx/>
                <a:latin typeface="Calisto MT" panose="02040603050505030304"/>
              </a:rPr>
              <a:t>記住：</a:t>
            </a:r>
            <a:endParaRPr kumimoji="0" lang="en-US" altLang="zh-CN" sz="4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BEFF9"/>
              </a:solidFill>
              <a:effectLst/>
              <a:uLnTx/>
              <a:uFillTx/>
              <a:latin typeface="Calisto MT" panose="020406030505050303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BEFF9"/>
                </a:solidFill>
                <a:effectLst/>
                <a:uLnTx/>
                <a:uFillTx/>
                <a:latin typeface="Calisto MT" panose="02040603050505030304"/>
              </a:rPr>
              <a:t>信心就是 </a:t>
            </a:r>
            <a:endParaRPr kumimoji="0" lang="en-US" altLang="zh-CN" sz="4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BEFF9"/>
              </a:solidFill>
              <a:effectLst/>
              <a:uLnTx/>
              <a:uFillTx/>
              <a:latin typeface="Calisto MT" panose="020406030505050303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believing what GOD said.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zh-CN" sz="60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相信神所說的話</a:t>
            </a:r>
            <a:endParaRPr kumimoji="0" lang="en-US" altLang="en-US" sz="48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person with a beard and a white beard&#10;&#10;Description automatically generated">
            <a:extLst>
              <a:ext uri="{FF2B5EF4-FFF2-40B4-BE49-F238E27FC236}">
                <a16:creationId xmlns:a16="http://schemas.microsoft.com/office/drawing/2014/main" id="{5A743410-F0D2-2A0F-096E-AC08224847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r="1078"/>
          <a:stretch/>
        </p:blipFill>
        <p:spPr>
          <a:xfrm>
            <a:off x="0" y="785986"/>
            <a:ext cx="6542202" cy="5128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21E24742-F692-5A7B-AEFA-A710B4F37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8"/>
          <a:stretch>
            <a:fillRect/>
          </a:stretch>
        </p:blipFill>
        <p:spPr bwMode="auto">
          <a:xfrm>
            <a:off x="287836" y="524788"/>
            <a:ext cx="4950414" cy="534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A21E62-2777-D25A-E1AA-E2FC85A8E9A5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4045988"/>
            <a:ext cx="4648200" cy="14319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BEFF9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60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BEFF9"/>
              </a:solidFill>
              <a:effectLst/>
              <a:uLnTx/>
              <a:uFillTx/>
              <a:latin typeface="Calisto MT" panose="020406030505050303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BEFF9"/>
                </a:solidFill>
                <a:effectLst/>
                <a:uLnTx/>
                <a:uFillTx/>
                <a:latin typeface="Calisto MT" panose="02040603050505030304"/>
              </a:rPr>
              <a:t>信心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BEFF9"/>
                </a:solidFill>
                <a:effectLst/>
                <a:uLnTx/>
                <a:uFillTx/>
                <a:latin typeface="Calisto MT" panose="02040603050505030304"/>
              </a:rPr>
              <a:t>是一種</a:t>
            </a:r>
            <a:endParaRPr kumimoji="0" lang="en-US" altLang="zh-CN" sz="44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BEFF9"/>
              </a:solidFill>
              <a:effectLst/>
              <a:uLnTx/>
              <a:uFillTx/>
              <a:latin typeface="Calisto MT" panose="020406030505050303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夥伴關係</a:t>
            </a:r>
            <a:endParaRPr kumimoji="0" lang="en-US" altLang="en-US" sz="60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52E01BD-1C7B-5E06-55BB-5C05B9EEB6C7}"/>
              </a:ext>
            </a:extLst>
          </p:cNvPr>
          <p:cNvSpPr txBox="1"/>
          <p:nvPr/>
        </p:nvSpPr>
        <p:spPr>
          <a:xfrm>
            <a:off x="363415" y="5317836"/>
            <a:ext cx="5480540" cy="57736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Ezekiel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以西結書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22:20-21,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2AA50-68DB-047C-1C99-338F706429EA}"/>
              </a:ext>
            </a:extLst>
          </p:cNvPr>
          <p:cNvSpPr txBox="1"/>
          <p:nvPr/>
        </p:nvSpPr>
        <p:spPr>
          <a:xfrm>
            <a:off x="57883" y="344355"/>
            <a:ext cx="5984631" cy="17687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kumimoji="0" lang="en-US" altLang="en-US" sz="5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without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Him.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zh-TW" altLang="en-US" sz="40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沒有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祂，我</a:t>
            </a:r>
            <a:r>
              <a:rPr kumimoji="0" lang="zh-TW" altLang="en-US" sz="40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不能</a:t>
            </a:r>
            <a:endParaRPr kumimoji="0" lang="en-US" altLang="en-US" sz="40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8A6A28-BDAA-2460-085A-AACCDC6B6900}"/>
              </a:ext>
            </a:extLst>
          </p:cNvPr>
          <p:cNvSpPr txBox="1"/>
          <p:nvPr/>
        </p:nvSpPr>
        <p:spPr>
          <a:xfrm>
            <a:off x="202955" y="5952347"/>
            <a:ext cx="5291504" cy="53926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 Chron.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歷代志下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00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16:9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A17C8-045A-6DF1-0784-B32582AF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6"/>
          <a:stretch>
            <a:fillRect/>
          </a:stretch>
        </p:blipFill>
        <p:spPr bwMode="auto">
          <a:xfrm>
            <a:off x="7103660" y="0"/>
            <a:ext cx="4885385" cy="678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583143C-F4FF-77EE-3B59-D6C0CEB7FE02}"/>
              </a:ext>
            </a:extLst>
          </p:cNvPr>
          <p:cNvSpPr txBox="1"/>
          <p:nvPr/>
        </p:nvSpPr>
        <p:spPr>
          <a:xfrm>
            <a:off x="202955" y="2803259"/>
            <a:ext cx="5839559" cy="17687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kumimoji="0" lang="en-US" altLang="en-US" sz="5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me.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沒有我，祂也</a:t>
            </a:r>
            <a:r>
              <a:rPr kumimoji="0" lang="zh-TW" altLang="en-US" sz="40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不成就這事</a:t>
            </a:r>
            <a:endParaRPr kumimoji="0" lang="en-US" altLang="en-US" sz="4000" b="1" i="0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FF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1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/>
      <p:bldP spid="4" grpId="0" build="p"/>
      <p:bldP spid="4" grpId="1"/>
      <p:bldP spid="5" grpId="0" build="p"/>
      <p:bldP spid="5" grpId="1"/>
      <p:bldP spid="7" grpId="0" build="p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B2AA50-68DB-047C-1C99-338F706429EA}"/>
              </a:ext>
            </a:extLst>
          </p:cNvPr>
          <p:cNvSpPr txBox="1"/>
          <p:nvPr/>
        </p:nvSpPr>
        <p:spPr>
          <a:xfrm>
            <a:off x="5582092" y="270031"/>
            <a:ext cx="6385363" cy="17687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Devil wants to  </a:t>
            </a:r>
            <a:r>
              <a:rPr kumimoji="0" lang="en-US" altLang="en-US" sz="5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destroy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Faith.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zh-CN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魔鬼试圖</a:t>
            </a:r>
            <a:r>
              <a:rPr kumimoji="0" lang="zh-CN" altLang="en-US" sz="5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摧毁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我们的信心</a:t>
            </a:r>
            <a:endParaRPr kumimoji="0" lang="en-US" altLang="en-US" sz="40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FF00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583143C-F4FF-77EE-3B59-D6C0CEB7FE02}"/>
              </a:ext>
            </a:extLst>
          </p:cNvPr>
          <p:cNvSpPr txBox="1"/>
          <p:nvPr/>
        </p:nvSpPr>
        <p:spPr>
          <a:xfrm>
            <a:off x="300302" y="3634870"/>
            <a:ext cx="5184531" cy="17687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wants to </a:t>
            </a:r>
            <a:r>
              <a:rPr kumimoji="0" lang="en-US" altLang="en-US" sz="5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it.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上帝要</a:t>
            </a:r>
            <a:r>
              <a:rPr kumimoji="0" lang="zh-CN" altLang="en-US" sz="54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建立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我們的</a:t>
            </a:r>
            <a:endParaRPr kumimoji="0" lang="en-US" altLang="zh-CN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DBEFF9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信心</a:t>
            </a:r>
            <a:endParaRPr kumimoji="0" lang="en-US" altLang="en-US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hand pointing at something&#10;&#10;Description automatically generated">
            <a:extLst>
              <a:ext uri="{FF2B5EF4-FFF2-40B4-BE49-F238E27FC236}">
                <a16:creationId xmlns:a16="http://schemas.microsoft.com/office/drawing/2014/main" id="{6AA71FBF-949B-FFB0-7B69-AFD8BDE1F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1" y="478515"/>
            <a:ext cx="4343265" cy="2895510"/>
          </a:xfrm>
          <a:prstGeom prst="rect">
            <a:avLst/>
          </a:prstGeom>
        </p:spPr>
      </p:pic>
      <p:pic>
        <p:nvPicPr>
          <p:cNvPr id="9" name="Picture 8" descr="A person with his arms outstretched&#10;&#10;Description automatically generated">
            <a:extLst>
              <a:ext uri="{FF2B5EF4-FFF2-40B4-BE49-F238E27FC236}">
                <a16:creationId xmlns:a16="http://schemas.microsoft.com/office/drawing/2014/main" id="{3D891AEF-42CB-1EB6-BEC3-C39387D61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730" y="2684407"/>
            <a:ext cx="6097725" cy="4065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0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/>
      <p:bldP spid="7" grpId="0" build="p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E1C682-F13D-CCEC-56D0-F3B5602E95F6}"/>
              </a:ext>
            </a:extLst>
          </p:cNvPr>
          <p:cNvSpPr txBox="1">
            <a:spLocks noChangeArrowheads="1"/>
          </p:cNvSpPr>
          <p:nvPr/>
        </p:nvSpPr>
        <p:spPr>
          <a:xfrm>
            <a:off x="617537" y="251638"/>
            <a:ext cx="3944815" cy="14319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Supply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我獻上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098F3-0167-7088-22B3-6AC96286C56E}"/>
              </a:ext>
            </a:extLst>
          </p:cNvPr>
          <p:cNvSpPr txBox="1">
            <a:spLocks noChangeArrowheads="1"/>
          </p:cNvSpPr>
          <p:nvPr/>
        </p:nvSpPr>
        <p:spPr>
          <a:xfrm>
            <a:off x="6236678" y="251638"/>
            <a:ext cx="4381500" cy="14319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Supplies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神供應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A8F345D-FAE5-5B66-05AF-DA8F9CC2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190" y="1683563"/>
            <a:ext cx="45092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我的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需要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約翰福音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6:5-9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3FD6BF6-56A8-8D20-FF77-06D89DCF8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678" y="1701822"/>
            <a:ext cx="49178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Compassion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他的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憐憫</a:t>
            </a:r>
            <a:endParaRPr kumimoji="0" lang="en-US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9B83B7B-516D-30B7-13E4-07D9BC00D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689" y="3836690"/>
            <a:ext cx="4604238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Trust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(Faith)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我的信靠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信心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腓立比書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4:19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3920286-AA39-E224-F4DA-807141A3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539" y="5887820"/>
            <a:ext cx="61396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他的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大能</a:t>
            </a:r>
            <a:endParaRPr kumimoji="0" lang="en-US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4" descr="Nothing but five loaves and two fish (Matt 14; Pentecost 10A) – An Informed  Faith">
            <a:extLst>
              <a:ext uri="{FF2B5EF4-FFF2-40B4-BE49-F238E27FC236}">
                <a16:creationId xmlns:a16="http://schemas.microsoft.com/office/drawing/2014/main" id="{7297BE48-E312-2498-E12D-27385AC2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28" y="3263856"/>
            <a:ext cx="3985602" cy="26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6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E1C682-F13D-CCEC-56D0-F3B5602E95F6}"/>
              </a:ext>
            </a:extLst>
          </p:cNvPr>
          <p:cNvSpPr txBox="1">
            <a:spLocks noChangeArrowheads="1"/>
          </p:cNvSpPr>
          <p:nvPr/>
        </p:nvSpPr>
        <p:spPr>
          <a:xfrm>
            <a:off x="737088" y="469660"/>
            <a:ext cx="3944815" cy="14319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Supply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我獻上</a:t>
            </a:r>
            <a:endParaRPr kumimoji="0" lang="en-US" altLang="en-US" sz="48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098F3-0167-7088-22B3-6AC96286C56E}"/>
              </a:ext>
            </a:extLst>
          </p:cNvPr>
          <p:cNvSpPr txBox="1">
            <a:spLocks noChangeArrowheads="1"/>
          </p:cNvSpPr>
          <p:nvPr/>
        </p:nvSpPr>
        <p:spPr>
          <a:xfrm>
            <a:off x="6036295" y="469661"/>
            <a:ext cx="4980467" cy="14319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Supplies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神供應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A8F345D-FAE5-5B66-05AF-DA8F9CC2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29" y="1781356"/>
            <a:ext cx="5299207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Little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(Sacrifice)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我的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微小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奉獻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路加福音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6:38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3FD6BF6-56A8-8D20-FF77-06D89DCF8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612" y="1783640"/>
            <a:ext cx="49178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他的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豐盛</a:t>
            </a:r>
            <a:endParaRPr kumimoji="0" lang="en-US" altLang="en-US" sz="4800" b="1" i="0" u="sng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9B83B7B-516D-30B7-13E4-07D9BC00D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60" y="3905014"/>
            <a:ext cx="53589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Obedience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我的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順服</a:t>
            </a:r>
            <a:endParaRPr kumimoji="0" lang="en-US" altLang="en-US" sz="4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Kings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列王纪上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17:13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3920286-AA39-E224-F4DA-807141A3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989" y="5773614"/>
            <a:ext cx="62205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Miracle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他的</a:t>
            </a:r>
            <a:r>
              <a:rPr kumimoji="0" lang="zh-CN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神蹟</a:t>
            </a:r>
          </a:p>
        </p:txBody>
      </p:sp>
      <p:pic>
        <p:nvPicPr>
          <p:cNvPr id="16390" name="Picture 6" descr="Elijah and the Widow | Berwyn UMC | Berwyn UMC">
            <a:extLst>
              <a:ext uri="{FF2B5EF4-FFF2-40B4-BE49-F238E27FC236}">
                <a16:creationId xmlns:a16="http://schemas.microsoft.com/office/drawing/2014/main" id="{60DB0242-E402-5945-B20C-4446F076D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741"/>
          <a:stretch/>
        </p:blipFill>
        <p:spPr bwMode="auto">
          <a:xfrm>
            <a:off x="6155707" y="3300524"/>
            <a:ext cx="5690872" cy="24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8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DA9BAE-5755-C747-1330-3F7CF5774D03}"/>
              </a:ext>
            </a:extLst>
          </p:cNvPr>
          <p:cNvSpPr txBox="1">
            <a:spLocks noChangeArrowheads="1"/>
          </p:cNvSpPr>
          <p:nvPr/>
        </p:nvSpPr>
        <p:spPr>
          <a:xfrm>
            <a:off x="7080920" y="1048959"/>
            <a:ext cx="4736123" cy="20837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enough faith,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have enough faith to: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你有足夠的信心，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如果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你有足夠的信心去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white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altLang="en-US" sz="40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prstClr val="white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1A619D5-C9EC-502B-D3DC-7021D17C7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643" y="3725265"/>
            <a:ext cx="5959475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kumimoji="0" lang="en-US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 </a:t>
            </a:r>
            <a:r>
              <a:rPr kumimoji="0" lang="zh-CN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禱告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使徒行傳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12:1-17</a:t>
            </a:r>
          </a:p>
        </p:txBody>
      </p:sp>
      <p:pic>
        <p:nvPicPr>
          <p:cNvPr id="5" name="Picture 2" descr="FreeBibleimages :: Peter's miraculous escape from prison :: Peter is in  prison. Christians meet to pray for him (Acts 12:1-24)">
            <a:extLst>
              <a:ext uri="{FF2B5EF4-FFF2-40B4-BE49-F238E27FC236}">
                <a16:creationId xmlns:a16="http://schemas.microsoft.com/office/drawing/2014/main" id="{5F798BFA-7AFD-6775-BA63-539A70E0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8" y="839665"/>
            <a:ext cx="6904892" cy="517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7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ge with columns and a chandelier&#10;&#10;Description automatically generated">
            <a:extLst>
              <a:ext uri="{FF2B5EF4-FFF2-40B4-BE49-F238E27FC236}">
                <a16:creationId xmlns:a16="http://schemas.microsoft.com/office/drawing/2014/main" id="{72953A31-8D5F-946B-5B24-FB4A3C216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7771"/>
          <a:stretch/>
        </p:blipFill>
        <p:spPr>
          <a:xfrm>
            <a:off x="0" y="1"/>
            <a:ext cx="8283287" cy="4635794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274E7FD5-0FFC-ADD8-88C2-FE34A780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90" y="4902221"/>
            <a:ext cx="1169565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The most powerful position on earth is praying before the 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Throne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GOD.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世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微軟正黑體" panose="020B0604030504040204" pitchFamily="34" charset="-120"/>
                <a:cs typeface="+mn-cs"/>
              </a:rPr>
              <a:t>上最強大的地位，就是在神的</a:t>
            </a:r>
            <a:r>
              <a:rPr kumimoji="0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寶座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ea typeface="微軟正黑體" panose="020B0604030504040204" pitchFamily="34" charset="-120"/>
                <a:cs typeface="+mn-cs"/>
              </a:rPr>
              <a:t>前禱告。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sto MT" panose="02040603050505030304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希伯来书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4:16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10309-BCCF-FECF-DC63-718DFD28E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3637" y="519769"/>
            <a:ext cx="336403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praying,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spite of your doubts.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不住禱告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，哪怕有疑惑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7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29574</TotalTime>
  <Words>650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Calisto MT</vt:lpstr>
      <vt:lpstr>Tahoma</vt:lpstr>
      <vt:lpstr>Wingdings 2</vt:lpstr>
      <vt:lpstr>Slate</vt:lpstr>
      <vt:lpstr>“How MUCH Faith Does     it Take?”  ”需要多少信心?”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Eva Li</cp:lastModifiedBy>
  <cp:revision>401</cp:revision>
  <dcterms:created xsi:type="dcterms:W3CDTF">2018-06-05T19:05:47Z</dcterms:created>
  <dcterms:modified xsi:type="dcterms:W3CDTF">2025-06-15T19:30:35Z</dcterms:modified>
</cp:coreProperties>
</file>